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69" r:id="rId2"/>
    <p:sldId id="511" r:id="rId3"/>
    <p:sldId id="512" r:id="rId4"/>
    <p:sldId id="513" r:id="rId5"/>
    <p:sldId id="514" r:id="rId6"/>
    <p:sldId id="517" r:id="rId7"/>
    <p:sldId id="518" r:id="rId8"/>
    <p:sldId id="519" r:id="rId9"/>
    <p:sldId id="520" r:id="rId10"/>
    <p:sldId id="521" r:id="rId11"/>
    <p:sldId id="522" r:id="rId12"/>
    <p:sldId id="523" r:id="rId13"/>
    <p:sldId id="524" r:id="rId14"/>
    <p:sldId id="525" r:id="rId15"/>
    <p:sldId id="526" r:id="rId16"/>
    <p:sldId id="527" r:id="rId17"/>
    <p:sldId id="528" r:id="rId18"/>
    <p:sldId id="529" r:id="rId19"/>
    <p:sldId id="530" r:id="rId20"/>
    <p:sldId id="531" r:id="rId21"/>
    <p:sldId id="532" r:id="rId22"/>
    <p:sldId id="533" r:id="rId23"/>
    <p:sldId id="534" r:id="rId24"/>
    <p:sldId id="535" r:id="rId25"/>
    <p:sldId id="536" r:id="rId26"/>
    <p:sldId id="516" r:id="rId27"/>
    <p:sldId id="515" r:id="rId28"/>
    <p:sldId id="537" r:id="rId29"/>
    <p:sldId id="538" r:id="rId30"/>
    <p:sldId id="539" r:id="rId31"/>
    <p:sldId id="542" r:id="rId32"/>
    <p:sldId id="543" r:id="rId33"/>
    <p:sldId id="546" r:id="rId34"/>
    <p:sldId id="547" r:id="rId35"/>
    <p:sldId id="548" r:id="rId36"/>
    <p:sldId id="549" r:id="rId37"/>
    <p:sldId id="550" r:id="rId38"/>
    <p:sldId id="551" r:id="rId39"/>
    <p:sldId id="552" r:id="rId40"/>
    <p:sldId id="553" r:id="rId41"/>
    <p:sldId id="554" r:id="rId42"/>
    <p:sldId id="544" r:id="rId43"/>
  </p:sldIdLst>
  <p:sldSz cx="9144000" cy="6858000" type="screen4x3"/>
  <p:notesSz cx="6997700" cy="92837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b="1" u="sng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b="1" u="sng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b="1" u="sng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b="1" u="sng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b="1" u="sng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b="1" u="sng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b="1" u="sng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b="1" u="sng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b="1" u="sng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0066FF"/>
    <a:srgbClr val="FF0000"/>
    <a:srgbClr val="66FF66"/>
    <a:srgbClr val="808000"/>
    <a:srgbClr val="CC0000"/>
    <a:srgbClr val="D60093"/>
    <a:srgbClr val="0099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snapVertSplitter="1" vertBarState="minimized" horzBarState="maximized">
    <p:restoredLeft sz="16749" autoAdjust="0"/>
    <p:restoredTop sz="97645" autoAdjust="0"/>
  </p:normalViewPr>
  <p:slideViewPr>
    <p:cSldViewPr>
      <p:cViewPr>
        <p:scale>
          <a:sx n="74" d="100"/>
          <a:sy n="74" d="100"/>
        </p:scale>
        <p:origin x="-145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7716063" cy="77716063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4" tIns="46512" rIns="93024" bIns="46512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 b="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4" tIns="46512" rIns="93024" bIns="46512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 b="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4" tIns="46512" rIns="93024" bIns="46512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 b="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4" tIns="46512" rIns="93024" bIns="4651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 b="0" u="none">
                <a:latin typeface="Times New Roman" pitchFamily="18" charset="0"/>
              </a:defRPr>
            </a:lvl1pPr>
          </a:lstStyle>
          <a:p>
            <a:pPr>
              <a:defRPr/>
            </a:pPr>
            <a:fld id="{B68D1C9E-7FF8-48C6-B67F-065AD132EC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2437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37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u="none">
                <a:latin typeface="Times New Roman" pitchFamily="18" charset="0"/>
              </a:defRPr>
            </a:lvl1pPr>
          </a:lstStyle>
          <a:p>
            <a:pPr>
              <a:defRPr/>
            </a:pPr>
            <a:fld id="{CA1E1664-3038-433D-924F-0EDEC7E6210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advClick="0">
    <p:newsfla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advClick="0">
    <p:newsfla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29300" y="0"/>
            <a:ext cx="1943100" cy="6324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5676900" cy="6324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advClick="0">
    <p:newsfla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0"/>
            <a:ext cx="77724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advClick="0">
    <p:newsfla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1816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990600"/>
            <a:ext cx="3657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4800" y="990600"/>
            <a:ext cx="3657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advClick="0">
    <p:newsfla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1816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990600"/>
            <a:ext cx="3657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114800" y="990600"/>
            <a:ext cx="3657600" cy="2590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114800" y="3733800"/>
            <a:ext cx="3657600" cy="2590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advClick="0">
    <p:newsfla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advClick="0">
    <p:newsfla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advClick="0">
    <p:newsfla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990600"/>
            <a:ext cx="36576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4800" y="990600"/>
            <a:ext cx="36576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advClick="0">
    <p:newsfla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advClick="0">
    <p:newsfla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advClick="0">
    <p:newsfla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>
    <p:newsfla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advClick="0">
    <p:newsfla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advClick="0">
    <p:newsfla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5" descr="template3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5181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90600"/>
            <a:ext cx="7467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1"/>
            <a:r>
              <a:rPr lang="en-US" altLang="zh-CN" smtClean="0"/>
              <a:t>Third level</a:t>
            </a:r>
          </a:p>
          <a:p>
            <a:pPr lvl="1"/>
            <a:r>
              <a:rPr lang="en-US" altLang="zh-CN" smtClean="0"/>
              <a:t>Fourth level</a:t>
            </a:r>
          </a:p>
          <a:p>
            <a:pPr lvl="2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1" r:id="rId1"/>
    <p:sldLayoutId id="2147484742" r:id="rId2"/>
    <p:sldLayoutId id="2147484743" r:id="rId3"/>
    <p:sldLayoutId id="2147484744" r:id="rId4"/>
    <p:sldLayoutId id="2147484745" r:id="rId5"/>
    <p:sldLayoutId id="2147484746" r:id="rId6"/>
    <p:sldLayoutId id="2147484747" r:id="rId7"/>
    <p:sldLayoutId id="2147484748" r:id="rId8"/>
    <p:sldLayoutId id="2147484749" r:id="rId9"/>
    <p:sldLayoutId id="2147484750" r:id="rId10"/>
    <p:sldLayoutId id="2147484751" r:id="rId11"/>
    <p:sldLayoutId id="2147484752" r:id="rId12"/>
    <p:sldLayoutId id="2147484753" r:id="rId13"/>
    <p:sldLayoutId id="2147484754" r:id="rId14"/>
  </p:sldLayoutIdLst>
  <p:transition advClick="0">
    <p:newsflash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CC33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CC3300"/>
          </a:solidFill>
          <a:latin typeface="Gill Sans MT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CC3300"/>
          </a:solidFill>
          <a:latin typeface="Gill Sans MT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CC3300"/>
          </a:solidFill>
          <a:latin typeface="Gill Sans MT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CC3300"/>
          </a:solidFill>
          <a:latin typeface="Gill Sans MT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CC3300"/>
          </a:solidFill>
          <a:latin typeface="Gill Sans MT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CC3300"/>
          </a:solidFill>
          <a:latin typeface="Gill Sans MT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CC3300"/>
          </a:solidFill>
          <a:latin typeface="Gill Sans MT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CC3300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Modern No. 20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 b="1">
          <a:solidFill>
            <a:schemeClr val="bg1"/>
          </a:solidFill>
          <a:latin typeface="Goudy Old Style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800" b="1">
          <a:solidFill>
            <a:schemeClr val="bg1"/>
          </a:solidFill>
          <a:latin typeface="Goudy Old Style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800" b="1">
          <a:solidFill>
            <a:schemeClr val="bg1"/>
          </a:solidFill>
          <a:latin typeface="Goudy Old Style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800" b="1">
          <a:solidFill>
            <a:schemeClr val="bg1"/>
          </a:solidFill>
          <a:latin typeface="Goudy Old Style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800" b="1">
          <a:solidFill>
            <a:schemeClr val="bg1"/>
          </a:solidFill>
          <a:latin typeface="Goudy Old Style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2286000"/>
            <a:ext cx="7696200" cy="1295400"/>
          </a:xfrm>
        </p:spPr>
        <p:txBody>
          <a:bodyPr/>
          <a:lstStyle/>
          <a:p>
            <a:pPr eaLnBrk="1" hangingPunct="1"/>
            <a:r>
              <a:rPr lang="en-US" altLang="zh-CN" sz="2800" b="1" i="1" smtClean="0">
                <a:ea typeface="宋体" pitchFamily="2" charset="-122"/>
              </a:rPr>
              <a:t>Software Engineering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733800"/>
            <a:ext cx="6400800" cy="22748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zh-CN" sz="1800" b="1" i="1" smtClean="0">
              <a:solidFill>
                <a:schemeClr val="tx1"/>
              </a:solidFill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800" b="1" i="1" smtClean="0">
                <a:solidFill>
                  <a:schemeClr val="tx1"/>
                </a:solidFill>
                <a:ea typeface="宋体" pitchFamily="2" charset="-122"/>
              </a:rPr>
              <a:t>Presented by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800" b="1" i="1" smtClean="0">
                <a:solidFill>
                  <a:schemeClr val="tx1"/>
                </a:solidFill>
                <a:ea typeface="宋体" pitchFamily="2" charset="-122"/>
              </a:rPr>
              <a:t>Dr. Md. Matiqul Islam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800" b="1" i="1" smtClean="0">
                <a:solidFill>
                  <a:schemeClr val="tx1"/>
                </a:solidFill>
                <a:ea typeface="宋体" pitchFamily="2" charset="-122"/>
              </a:rPr>
              <a:t>Associate Professor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800" b="1" i="1" smtClean="0">
                <a:solidFill>
                  <a:schemeClr val="tx1"/>
                </a:solidFill>
                <a:ea typeface="宋体" pitchFamily="2" charset="-122"/>
              </a:rPr>
              <a:t>Dept. of ICE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800" b="1" i="1" smtClean="0">
                <a:solidFill>
                  <a:schemeClr val="tx1"/>
                </a:solidFill>
                <a:ea typeface="宋体" pitchFamily="2" charset="-122"/>
              </a:rPr>
              <a:t>University of Rajshahi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800" b="1" i="1" smtClean="0">
                <a:solidFill>
                  <a:schemeClr val="tx1"/>
                </a:solidFill>
                <a:ea typeface="宋体" pitchFamily="2" charset="-122"/>
              </a:rPr>
              <a:t>Mobile No: +8801716333208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800" b="1" i="1" smtClean="0">
                <a:solidFill>
                  <a:schemeClr val="tx1"/>
                </a:solidFill>
                <a:ea typeface="宋体" pitchFamily="2" charset="-122"/>
              </a:rPr>
              <a:t>Email: matiqul06@gmail.com</a:t>
            </a:r>
          </a:p>
          <a:p>
            <a:pPr eaLnBrk="1" hangingPunct="1">
              <a:lnSpc>
                <a:spcPct val="80000"/>
              </a:lnSpc>
            </a:pPr>
            <a:endParaRPr lang="en-US" altLang="zh-CN" sz="1800" b="1" i="1" smtClean="0">
              <a:solidFill>
                <a:schemeClr val="tx1"/>
              </a:solidFill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1800" b="1" i="1" smtClean="0">
              <a:solidFill>
                <a:schemeClr val="tx1"/>
              </a:solidFill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1800" b="1" i="1" smtClean="0">
              <a:solidFill>
                <a:schemeClr val="tx1"/>
              </a:solidFill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1800" b="1" i="1" smtClean="0">
              <a:solidFill>
                <a:schemeClr val="tx1"/>
              </a:solidFill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1800" b="1" i="1" smtClean="0">
              <a:solidFill>
                <a:schemeClr val="tx1"/>
              </a:solidFill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1800" b="1" i="1" smtClean="0">
              <a:solidFill>
                <a:schemeClr val="tx1"/>
              </a:solidFill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1800" b="1" i="1" smtClean="0">
              <a:solidFill>
                <a:schemeClr val="tx1"/>
              </a:solidFill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1800" b="1" i="1" smtClean="0">
              <a:solidFill>
                <a:schemeClr val="tx1"/>
              </a:solidFill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1800" b="1" i="1" smtClean="0">
              <a:solidFill>
                <a:schemeClr val="tx1"/>
              </a:solidFill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1800" b="1" i="1" smtClean="0">
              <a:solidFill>
                <a:schemeClr val="tx1"/>
              </a:solidFill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800" i="1" smtClean="0">
                <a:solidFill>
                  <a:schemeClr val="tx1"/>
                </a:solidFill>
                <a:ea typeface="宋体" pitchFamily="2" charset="-122"/>
              </a:rPr>
              <a:t> </a:t>
            </a:r>
          </a:p>
          <a:p>
            <a:pPr eaLnBrk="1" hangingPunct="1">
              <a:lnSpc>
                <a:spcPct val="80000"/>
              </a:lnSpc>
            </a:pPr>
            <a:endParaRPr lang="en-US" altLang="zh-CN" sz="1800" i="1" smtClean="0">
              <a:solidFill>
                <a:schemeClr val="tx1"/>
              </a:solidFill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1800" smtClean="0">
              <a:ea typeface="宋体" pitchFamily="2" charset="-122"/>
            </a:endParaRPr>
          </a:p>
        </p:txBody>
      </p:sp>
      <p:pic>
        <p:nvPicPr>
          <p:cNvPr id="16388" name="Picture 4" descr="untitle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54363" y="536575"/>
            <a:ext cx="1660525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>
    <p:newsfla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772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399"/>
            <a:ext cx="7696200" cy="586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772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772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7724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772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772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9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9750"/>
            <a:ext cx="7772400" cy="586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533400"/>
            <a:ext cx="78486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772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1"/>
            <a:ext cx="7772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772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772400" cy="5867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772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772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>
    <p:newsflash/>
  </p:transition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Compass</Template>
  <TotalTime>28145</TotalTime>
  <Words>28</Words>
  <Application>Microsoft Office PowerPoint</Application>
  <PresentationFormat>On-screen Show (4:3)</PresentationFormat>
  <Paragraphs>20</Paragraphs>
  <Slides>42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Default Design</vt:lpstr>
      <vt:lpstr>Software Engineering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WSE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WSE</dc:creator>
  <cp:lastModifiedBy>Matiqul</cp:lastModifiedBy>
  <cp:revision>2343</cp:revision>
  <dcterms:created xsi:type="dcterms:W3CDTF">2001-07-23T19:26:52Z</dcterms:created>
  <dcterms:modified xsi:type="dcterms:W3CDTF">2021-08-26T11:06:56Z</dcterms:modified>
</cp:coreProperties>
</file>